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74" r:id="rId3"/>
    <p:sldId id="257" r:id="rId4"/>
    <p:sldId id="259" r:id="rId5"/>
    <p:sldId id="278" r:id="rId6"/>
    <p:sldId id="262" r:id="rId7"/>
    <p:sldId id="276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8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2885" autoAdjust="0"/>
  </p:normalViewPr>
  <p:slideViewPr>
    <p:cSldViewPr>
      <p:cViewPr>
        <p:scale>
          <a:sx n="70" d="100"/>
          <a:sy n="70" d="100"/>
        </p:scale>
        <p:origin x="-117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42910" y="1714488"/>
            <a:ext cx="807249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Облысы, аудан (қала), ауылы: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Маңғыстау облысы, Ақтау қаласы;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Білім беру ұйымының аталуы: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МКҚК «Оқушы» орталығы, «Қайнар» аула клубы, «Культура речи»үйірмесі;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Байқау, номинация, жұмыс аталуы: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«Саяхат және туризм» байқауы, «... саяхат» - туған өлке туралы слайд-презентация номинациясы, «Форт-Шевченко қаласына саяхат»;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Қатысушының аты-жөні: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Ерланұлы Өнербек;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Қатысушының жасы: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7 жас;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e-mail: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shkolnik65@mail.ru,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Байланыс телефоны: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8(7292) 50-71-26, 87018198414;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Жетекшісі: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Каратуранова Алва Клычовна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k-KZ" sz="16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Жетекшісінің лауазымы және жұмыс орны</a:t>
            </a:r>
            <a:r>
              <a:rPr kumimoji="0" lang="kk-KZ" sz="16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МКҚК «Оқушы» орталығы, «Қайнар» аула клубы, «Культура речи»үйірмесінің қосымша білім педагогы.</a:t>
            </a:r>
            <a:endParaRPr kumimoji="0" lang="kk-KZ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2910" y="642918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Байқау, номинация, жұмыс аталуы: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«Саяхат және туризм» байқауы, </a:t>
            </a:r>
            <a:endParaRPr lang="kk-KZ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«... 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саяхат» - туған өлке туралы слайд-презентация номинациясы, </a:t>
            </a:r>
            <a:endParaRPr lang="kk-KZ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Форт-Шевченко қаласына саяхат</a:t>
            </a:r>
            <a:r>
              <a:rPr lang="kk-KZ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105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85728"/>
            <a:ext cx="2736000" cy="302400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285728"/>
            <a:ext cx="2736000" cy="302400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500438"/>
            <a:ext cx="3643338" cy="302400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285728"/>
            <a:ext cx="2736000" cy="302400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500438"/>
            <a:ext cx="3714776" cy="302400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HP 13\Desktop\суреттер\20160603_133425.jpg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5786" y="-357214"/>
            <a:ext cx="3000396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C:\Users\HP 13\Desktop\суреттер\20160603_13354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214942" y="-357214"/>
            <a:ext cx="3000396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HP 13\Desktop\суреттер\20160603_1332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85786" y="2928934"/>
            <a:ext cx="3000396" cy="414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500438"/>
            <a:ext cx="4196983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214290"/>
            <a:ext cx="3786214" cy="324000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14290"/>
            <a:ext cx="4143404" cy="324000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HP 13\Desktop\суреттер\20160603_1337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1024579" y="3118769"/>
            <a:ext cx="2880000" cy="3786214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HP 13\Desktop\суреттер\20160603_13455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275140" y="2940174"/>
            <a:ext cx="2880000" cy="4143404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C:\Users\HP 13\Desktop\суреттер\20160603_133922.jpg"/>
          <p:cNvPicPr>
            <a:picLocks noGrp="1"/>
          </p:cNvPicPr>
          <p:nvPr>
            <p:ph idx="4294967295"/>
          </p:nvPr>
        </p:nvPicPr>
        <p:blipFill>
          <a:blip r:embed="rId2" cstate="print"/>
          <a:srcRect r="4080"/>
          <a:stretch>
            <a:fillRect/>
          </a:stretch>
        </p:blipFill>
        <p:spPr bwMode="auto">
          <a:xfrm rot="5400000">
            <a:off x="-40528" y="612000"/>
            <a:ext cx="3420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Рисунок 4" descr="C:\Users\HP 13\Desktop\суреттер\20160603_133901.jpg"/>
          <p:cNvPicPr/>
          <p:nvPr/>
        </p:nvPicPr>
        <p:blipFill>
          <a:blip r:embed="rId3" cstate="print"/>
          <a:srcRect l="11111" r="11111"/>
          <a:stretch>
            <a:fillRect/>
          </a:stretch>
        </p:blipFill>
        <p:spPr bwMode="auto">
          <a:xfrm rot="5400000">
            <a:off x="3031306" y="612000"/>
            <a:ext cx="3420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Рисунок 5" descr="C:\Users\HP 13\Desktop\суреттер\20160603_133846.jpg"/>
          <p:cNvPicPr/>
          <p:nvPr/>
        </p:nvPicPr>
        <p:blipFill>
          <a:blip r:embed="rId4" cstate="print"/>
          <a:srcRect l="5916" t="10811" r="8303" b="2703"/>
          <a:stretch>
            <a:fillRect/>
          </a:stretch>
        </p:blipFill>
        <p:spPr bwMode="auto">
          <a:xfrm rot="5400000">
            <a:off x="5817388" y="612000"/>
            <a:ext cx="3420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7" name="Рисунок 6" descr="C:\Users\HP 13\Desktop\суреттер\20160603_133830.jpg"/>
          <p:cNvPicPr/>
          <p:nvPr/>
        </p:nvPicPr>
        <p:blipFill>
          <a:blip r:embed="rId5" cstate="print"/>
          <a:srcRect l="9375"/>
          <a:stretch>
            <a:fillRect/>
          </a:stretch>
        </p:blipFill>
        <p:spPr bwMode="auto">
          <a:xfrm rot="5400000">
            <a:off x="1102480" y="3755248"/>
            <a:ext cx="3420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 descr="C:\Users\HP 13\Desktop\суреттер\20160603_133823.jpg"/>
          <p:cNvPicPr/>
          <p:nvPr/>
        </p:nvPicPr>
        <p:blipFill>
          <a:blip r:embed="rId6" cstate="print"/>
          <a:srcRect l="9534" b="2857"/>
          <a:stretch>
            <a:fillRect/>
          </a:stretch>
        </p:blipFill>
        <p:spPr bwMode="auto">
          <a:xfrm rot="5400000">
            <a:off x="4102876" y="3826686"/>
            <a:ext cx="3420000" cy="2196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3714752"/>
            <a:ext cx="4000528" cy="285752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714752"/>
            <a:ext cx="4000528" cy="2908303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0826" y="285728"/>
            <a:ext cx="2357454" cy="3143272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HP 13\Desktop\суреттер\20160603_1517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071546"/>
            <a:ext cx="3500462" cy="2357454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071802" y="214290"/>
            <a:ext cx="3071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Баутино кенті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3"/>
          <p:cNvPicPr>
            <a:picLocks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85728"/>
            <a:ext cx="2357454" cy="3143272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480" y="2143116"/>
            <a:ext cx="58579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4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Назарларыңызға  рахмет!</a:t>
            </a:r>
            <a:endParaRPr lang="ru-RU" sz="4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птицы\05-04-2014_15-00-49\карта.jpg"/>
          <p:cNvPicPr>
            <a:picLocks noChangeAspect="1" noChangeArrowheads="1"/>
          </p:cNvPicPr>
          <p:nvPr/>
        </p:nvPicPr>
        <p:blipFill>
          <a:blip r:embed="rId2"/>
          <a:srcRect l="2830" r="1887"/>
          <a:stretch>
            <a:fillRect/>
          </a:stretch>
        </p:blipFill>
        <p:spPr bwMode="auto">
          <a:xfrm>
            <a:off x="304800" y="304800"/>
            <a:ext cx="8534400" cy="61722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4-конечная звезда 4"/>
          <p:cNvSpPr/>
          <p:nvPr/>
        </p:nvSpPr>
        <p:spPr>
          <a:xfrm>
            <a:off x="500034" y="2285992"/>
            <a:ext cx="428628" cy="428628"/>
          </a:xfrm>
          <a:prstGeom prst="star4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4-конечная звезда 5"/>
          <p:cNvSpPr/>
          <p:nvPr/>
        </p:nvSpPr>
        <p:spPr>
          <a:xfrm>
            <a:off x="1785918" y="3357562"/>
            <a:ext cx="428628" cy="428628"/>
          </a:xfrm>
          <a:prstGeom prst="star4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 стрелкой 8"/>
          <p:cNvCxnSpPr/>
          <p:nvPr/>
        </p:nvCxnSpPr>
        <p:spPr>
          <a:xfrm rot="16200000" flipV="1">
            <a:off x="1607323" y="3250405"/>
            <a:ext cx="357190" cy="142876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16200000" flipV="1">
            <a:off x="1428728" y="2786058"/>
            <a:ext cx="285752" cy="285752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0800000">
            <a:off x="857224" y="2643182"/>
            <a:ext cx="500066" cy="142876"/>
          </a:xfrm>
          <a:prstGeom prst="straightConnector1">
            <a:avLst/>
          </a:prstGeom>
          <a:ln>
            <a:solidFill>
              <a:srgbClr val="FF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7158" y="2500306"/>
            <a:ext cx="13573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Форт-Шевченко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85852" y="3357562"/>
            <a:ext cx="642942" cy="285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kk-KZ" sz="1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қтау</a:t>
            </a:r>
            <a:endParaRPr lang="ru-RU" sz="1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Форт-Шевченко </a:t>
            </a:r>
            <a:r>
              <a:rPr lang="ru-RU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қаласына саяхат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3" descr="541896.pn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b="8857"/>
          <a:stretch>
            <a:fillRect/>
          </a:stretch>
        </p:blipFill>
        <p:spPr>
          <a:xfrm>
            <a:off x="0" y="1000125"/>
            <a:ext cx="9144000" cy="55721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1214438"/>
            <a:ext cx="2286000" cy="15922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 t="28906" b="28906"/>
          <a:stretch>
            <a:fillRect/>
          </a:stretch>
        </p:blipFill>
        <p:spPr bwMode="auto">
          <a:xfrm>
            <a:off x="285720" y="1357298"/>
            <a:ext cx="2204353" cy="1744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3714752"/>
            <a:ext cx="292895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3071810"/>
            <a:ext cx="2143140" cy="2124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5500694" y="4643446"/>
            <a:ext cx="214314" cy="35719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71688" y="274638"/>
            <a:ext cx="7072312" cy="1143000"/>
          </a:xfrm>
        </p:spPr>
        <p:txBody>
          <a:bodyPr>
            <a:normAutofit/>
          </a:bodyPr>
          <a:lstStyle/>
          <a:p>
            <a:r>
              <a:rPr lang="kk-KZ" sz="3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Теңіз жағасындағы   көне  қала</a:t>
            </a:r>
            <a:endParaRPr lang="ru-RU" sz="36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3"/>
          <p:cNvSpPr>
            <a:spLocks noGrp="1"/>
          </p:cNvSpPr>
          <p:nvPr>
            <p:ph sz="half" idx="4294967295"/>
          </p:nvPr>
        </p:nvSpPr>
        <p:spPr>
          <a:xfrm>
            <a:off x="0" y="2071688"/>
            <a:ext cx="4714875" cy="392906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Форт-Шевченко –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тарихы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терең қала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Замана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сазына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қарай талай-талай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жағдайларды бастан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өткеріпті.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Атауы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жиі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ауысқан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Тіпті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ертеректе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ақын аталарымыз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Аралды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барсаң өрдек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бар,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Ақкетік деген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бар”, –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те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жырға қосыпты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кереметі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халық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осы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күндері 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Ақкетік атауын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жиі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ауыз­ға алады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Тасқа басылған тарихқа жүгініп, құжаттарға қарасақ, қаланың іргетасы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1846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Новопетровск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бекінісі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ретінде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қаланыпты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1857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Форт Александровск, ал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Қазан төңкерісінен кейін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Форт-Урицкий, 1939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Украинаның ұлы ақыны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Тарас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Шевченконың туғанына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толуына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орай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Форт-Шевченко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аталады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C:\Users\HP 13\Desktop\tupkaragan.gif"/>
          <p:cNvPicPr>
            <a:picLocks noGrp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14313"/>
            <a:ext cx="1714500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Right"/>
            <a:lightRig rig="threePt" dir="t"/>
          </a:scene3d>
        </p:spPr>
      </p:pic>
      <p:pic>
        <p:nvPicPr>
          <p:cNvPr id="7" name="Рисунок 6" descr="C:\Users\HP 13\Desktop\krkUpPqPXdg (1)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6380" y="1357298"/>
            <a:ext cx="3500462" cy="2428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8" name="Рисунок 7" descr="C:\Users\HP 13\Desktop\суреттер\20160603_1644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893604" y="3464718"/>
            <a:ext cx="2357452" cy="3571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857752" y="1357298"/>
            <a:ext cx="40719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Т.Г.Шевченко </a:t>
            </a:r>
          </a:p>
          <a:p>
            <a:pPr algn="ctr"/>
            <a:r>
              <a:rPr lang="ru-RU" sz="2800" b="1" i="1" dirty="0" err="1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атындағы </a:t>
            </a:r>
            <a:r>
              <a:rPr lang="ru-RU" sz="2800" b="1" i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парк</a:t>
            </a:r>
            <a:endParaRPr lang="ru-RU" sz="2800" dirty="0"/>
          </a:p>
        </p:txBody>
      </p:sp>
      <p:pic>
        <p:nvPicPr>
          <p:cNvPr id="4" name="Рисунок 3" descr="C:\Users\HP 13\Desktop\суреттер\20160603_1341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169388" y="2903050"/>
            <a:ext cx="2662876" cy="4286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0042"/>
            <a:ext cx="4214842" cy="300039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282" y="571480"/>
            <a:ext cx="4000528" cy="1011238"/>
          </a:xfrm>
        </p:spPr>
        <p:txBody>
          <a:bodyPr>
            <a:normAutofit fontScale="90000"/>
          </a:bodyPr>
          <a:lstStyle/>
          <a:p>
            <a:pPr lvl="0"/>
            <a:r>
              <a:rPr lang="ru-RU" sz="2800" b="1" i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Т.Г.Шевченко </a:t>
            </a:r>
            <a:r>
              <a:rPr lang="ru-RU" sz="2800" b="1" i="1" dirty="0" err="1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мемориалдық  мұражайы</a:t>
            </a:r>
            <a:r>
              <a:rPr lang="ru-RU" sz="3200" b="1" i="1" dirty="0" smtClean="0">
                <a:solidFill>
                  <a:srgbClr val="00B0F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</a:t>
            </a:r>
            <a:endParaRPr lang="ru-RU" sz="3200" dirty="0">
              <a:solidFill>
                <a:srgbClr val="00B0F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214282" y="1785926"/>
            <a:ext cx="4071966" cy="4525963"/>
          </a:xfrm>
        </p:spPr>
        <p:txBody>
          <a:bodyPr>
            <a:noAutofit/>
          </a:bodyPr>
          <a:lstStyle/>
          <a:p>
            <a:pPr marL="0" lvl="0" indent="0" eaLnBrk="0" fontAlgn="base" hangingPunct="0"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Мұражай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бар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Кетікте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бір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қызықты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Назарыңды еріксіз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бұрғызыпты.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Киіз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үйді кәдімгі ағаш емес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eaLnBrk="0" fontAlgn="base" hangingPunct="0">
              <a:spcBef>
                <a:spcPts val="0"/>
              </a:spcBef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Алтын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түсті мәрмәрдан тұрғызыпты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Даңғаза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дақпырттың керегі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не?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Мұражайдың ден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қойдым дерегіне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Бұл арада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айлар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жылдар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емес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Ғасырлардың сүңгисің тереңіне.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Мүсіндердің қашалған таңбасына,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Нану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керек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қақың жоқ нанбасыңа!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Байтақ мұра жоғалмай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жата </a:t>
            </a: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берген</a:t>
            </a:r>
            <a:endParaRPr lang="ru-RU" sz="1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sz="1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Уақыттың тығылып жамбасына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7" name="Содержимое 3" descr="C:\Users\HP 13\Desktop\суреттер\20160603_134131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083306" y="-368454"/>
            <a:ext cx="2643206" cy="3951570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HP 13\Desktop\суреттер\20160603_13362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776611" y="2724455"/>
            <a:ext cx="2520000" cy="3643338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C:\Users\HP 13\Desktop\суреттер\20160603_13394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4282" y="3606190"/>
            <a:ext cx="25200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HP 13\Desktop\суреттер\20160603_133731.jpg"/>
          <p:cNvPicPr/>
          <p:nvPr/>
        </p:nvPicPr>
        <p:blipFill>
          <a:blip r:embed="rId3" cstate="print"/>
          <a:srcRect t="11364"/>
          <a:stretch>
            <a:fillRect/>
          </a:stretch>
        </p:blipFill>
        <p:spPr bwMode="auto">
          <a:xfrm rot="5400000">
            <a:off x="3276281" y="3224521"/>
            <a:ext cx="2662876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Содержимое 4" descr="C:\Users\HP 13\Desktop\суреттер\20160603_130113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964391" y="-250066"/>
            <a:ext cx="2714625" cy="4071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 descr="C:\Users\HP 13\Desktop\суреттер\20160603_1301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364358" y="-220878"/>
            <a:ext cx="2773002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 descr="C:\Users\HP 13\Desktop\суреттер\20160603_13321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276677" y="3653149"/>
            <a:ext cx="252000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C:\Users\HP 13\Desktop\суреттер\20160603_134602.jpg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5322100" y="-321496"/>
            <a:ext cx="3000397" cy="4214844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6"/>
          <p:cNvPicPr>
            <a:picLocks noGrp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500438"/>
            <a:ext cx="4214842" cy="300039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HP 13\Desktop\суреттер\20160603_1335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322098" y="2893216"/>
            <a:ext cx="3000397" cy="4214842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HP 13\Desktop\суреттер\20160603_1340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285720" y="285728"/>
            <a:ext cx="4143404" cy="300039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2786082" cy="300039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357166"/>
            <a:ext cx="2786082" cy="300039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2786082" cy="300039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3240" y="357166"/>
            <a:ext cx="2786082" cy="300039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3240" y="3500438"/>
            <a:ext cx="2786082" cy="300039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500438"/>
            <a:ext cx="2786082" cy="3000396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</TotalTime>
  <Words>328</Words>
  <PresentationFormat>Экран (4:3)</PresentationFormat>
  <Paragraphs>34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Форт-Шевченко қаласына саяхат</vt:lpstr>
      <vt:lpstr>Теңіз жағасындағы   көне  қала</vt:lpstr>
      <vt:lpstr>Слайд 5</vt:lpstr>
      <vt:lpstr>Т.Г.Шевченко мемориалдық  мұражайы  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HP 13</dc:creator>
  <cp:lastModifiedBy>Windows</cp:lastModifiedBy>
  <cp:revision>56</cp:revision>
  <dcterms:created xsi:type="dcterms:W3CDTF">2016-06-24T09:05:06Z</dcterms:created>
  <dcterms:modified xsi:type="dcterms:W3CDTF">2016-09-09T14:07:43Z</dcterms:modified>
</cp:coreProperties>
</file>